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9"/>
    <a:srgbClr val="00B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P BIZKAIA" userId="c4c7a716e932f7b5" providerId="LiveId" clId="{B1CE3B78-8412-4806-9E27-F86BD59169E8}"/>
    <pc:docChg chg="modSld">
      <pc:chgData name="GAP BIZKAIA" userId="c4c7a716e932f7b5" providerId="LiveId" clId="{B1CE3B78-8412-4806-9E27-F86BD59169E8}" dt="2021-10-13T11:41:59.592" v="12" actId="20577"/>
      <pc:docMkLst>
        <pc:docMk/>
      </pc:docMkLst>
      <pc:sldChg chg="modSp mod">
        <pc:chgData name="GAP BIZKAIA" userId="c4c7a716e932f7b5" providerId="LiveId" clId="{B1CE3B78-8412-4806-9E27-F86BD59169E8}" dt="2021-10-13T11:41:59.592" v="12" actId="20577"/>
        <pc:sldMkLst>
          <pc:docMk/>
          <pc:sldMk cId="2658521917" sldId="264"/>
        </pc:sldMkLst>
        <pc:spChg chg="mod">
          <ac:chgData name="GAP BIZKAIA" userId="c4c7a716e932f7b5" providerId="LiveId" clId="{B1CE3B78-8412-4806-9E27-F86BD59169E8}" dt="2021-10-13T11:41:59.592" v="12" actId="20577"/>
          <ac:spMkLst>
            <pc:docMk/>
            <pc:sldMk cId="2658521917" sldId="264"/>
            <ac:spMk id="4" creationId="{3DA97FB0-C801-4E0B-AB28-CA96A33293B5}"/>
          </ac:spMkLst>
        </pc:spChg>
      </pc:sldChg>
    </pc:docChg>
  </pc:docChgLst>
  <pc:docChgLst>
    <pc:chgData name="GAP BIZKAIA" userId="c4c7a716e932f7b5" providerId="LiveId" clId="{D685CAC1-3235-4D70-B459-2B52F4E0031B}"/>
    <pc:docChg chg="undo custSel modSld">
      <pc:chgData name="GAP BIZKAIA" userId="c4c7a716e932f7b5" providerId="LiveId" clId="{D685CAC1-3235-4D70-B459-2B52F4E0031B}" dt="2021-05-07T10:07:26.666" v="178" actId="790"/>
      <pc:docMkLst>
        <pc:docMk/>
      </pc:docMkLst>
      <pc:sldChg chg="addSp delSp modSp mod">
        <pc:chgData name="GAP BIZKAIA" userId="c4c7a716e932f7b5" providerId="LiveId" clId="{D685CAC1-3235-4D70-B459-2B52F4E0031B}" dt="2021-04-28T13:31:22.721" v="115" actId="20577"/>
        <pc:sldMkLst>
          <pc:docMk/>
          <pc:sldMk cId="2135576468" sldId="263"/>
        </pc:sldMkLst>
        <pc:spChg chg="del">
          <ac:chgData name="GAP BIZKAIA" userId="c4c7a716e932f7b5" providerId="LiveId" clId="{D685CAC1-3235-4D70-B459-2B52F4E0031B}" dt="2021-04-28T13:24:19.494" v="47" actId="478"/>
          <ac:spMkLst>
            <pc:docMk/>
            <pc:sldMk cId="2135576468" sldId="263"/>
            <ac:spMk id="3" creationId="{A3EF7352-1EF8-4688-B8EE-DCFF0A933D82}"/>
          </ac:spMkLst>
        </pc:spChg>
        <pc:spChg chg="mod">
          <ac:chgData name="GAP BIZKAIA" userId="c4c7a716e932f7b5" providerId="LiveId" clId="{D685CAC1-3235-4D70-B459-2B52F4E0031B}" dt="2021-04-28T13:31:22.721" v="115" actId="20577"/>
          <ac:spMkLst>
            <pc:docMk/>
            <pc:sldMk cId="2135576468" sldId="263"/>
            <ac:spMk id="4" creationId="{DD2CCD6E-EFCA-47E3-9DB1-F43219D21942}"/>
          </ac:spMkLst>
        </pc:spChg>
        <pc:spChg chg="add del mod">
          <ac:chgData name="GAP BIZKAIA" userId="c4c7a716e932f7b5" providerId="LiveId" clId="{D685CAC1-3235-4D70-B459-2B52F4E0031B}" dt="2021-04-28T13:24:17.374" v="46"/>
          <ac:spMkLst>
            <pc:docMk/>
            <pc:sldMk cId="2135576468" sldId="263"/>
            <ac:spMk id="6" creationId="{6FDFE653-178C-47E7-A808-704E6C1DE0EA}"/>
          </ac:spMkLst>
        </pc:spChg>
        <pc:spChg chg="add del mod">
          <ac:chgData name="GAP BIZKAIA" userId="c4c7a716e932f7b5" providerId="LiveId" clId="{D685CAC1-3235-4D70-B459-2B52F4E0031B}" dt="2021-04-28T13:24:31.193" v="50" actId="478"/>
          <ac:spMkLst>
            <pc:docMk/>
            <pc:sldMk cId="2135576468" sldId="263"/>
            <ac:spMk id="7" creationId="{13493753-8CD7-4275-8546-A7443EAFB47B}"/>
          </ac:spMkLst>
        </pc:spChg>
        <pc:spChg chg="add mod">
          <ac:chgData name="GAP BIZKAIA" userId="c4c7a716e932f7b5" providerId="LiveId" clId="{D685CAC1-3235-4D70-B459-2B52F4E0031B}" dt="2021-04-28T13:24:38.324" v="51"/>
          <ac:spMkLst>
            <pc:docMk/>
            <pc:sldMk cId="2135576468" sldId="263"/>
            <ac:spMk id="8" creationId="{ABCA934B-47A9-4D02-B782-90519B3225E3}"/>
          </ac:spMkLst>
        </pc:spChg>
      </pc:sldChg>
      <pc:sldChg chg="modSp mod">
        <pc:chgData name="GAP BIZKAIA" userId="c4c7a716e932f7b5" providerId="LiveId" clId="{D685CAC1-3235-4D70-B459-2B52F4E0031B}" dt="2021-04-28T14:02:17.738" v="117" actId="13926"/>
        <pc:sldMkLst>
          <pc:docMk/>
          <pc:sldMk cId="2658521917" sldId="264"/>
        </pc:sldMkLst>
        <pc:spChg chg="mod">
          <ac:chgData name="GAP BIZKAIA" userId="c4c7a716e932f7b5" providerId="LiveId" clId="{D685CAC1-3235-4D70-B459-2B52F4E0031B}" dt="2021-04-28T14:02:17.738" v="117" actId="13926"/>
          <ac:spMkLst>
            <pc:docMk/>
            <pc:sldMk cId="2658521917" sldId="264"/>
            <ac:spMk id="4" creationId="{3DA97FB0-C801-4E0B-AB28-CA96A33293B5}"/>
          </ac:spMkLst>
        </pc:spChg>
        <pc:spChg chg="mod">
          <ac:chgData name="GAP BIZKAIA" userId="c4c7a716e932f7b5" providerId="LiveId" clId="{D685CAC1-3235-4D70-B459-2B52F4E0031B}" dt="2021-04-28T13:24:27.359" v="49" actId="1076"/>
          <ac:spMkLst>
            <pc:docMk/>
            <pc:sldMk cId="2658521917" sldId="264"/>
            <ac:spMk id="5" creationId="{1E47144E-2912-4A3D-A311-5882D558BCB0}"/>
          </ac:spMkLst>
        </pc:spChg>
      </pc:sldChg>
      <pc:sldChg chg="addSp modSp mod">
        <pc:chgData name="GAP BIZKAIA" userId="c4c7a716e932f7b5" providerId="LiveId" clId="{D685CAC1-3235-4D70-B459-2B52F4E0031B}" dt="2021-05-07T10:07:26.666" v="178" actId="790"/>
        <pc:sldMkLst>
          <pc:docMk/>
          <pc:sldMk cId="4243469317" sldId="265"/>
        </pc:sldMkLst>
        <pc:spChg chg="mod">
          <ac:chgData name="GAP BIZKAIA" userId="c4c7a716e932f7b5" providerId="LiveId" clId="{D685CAC1-3235-4D70-B459-2B52F4E0031B}" dt="2021-05-07T10:07:26.666" v="178" actId="790"/>
          <ac:spMkLst>
            <pc:docMk/>
            <pc:sldMk cId="4243469317" sldId="265"/>
            <ac:spMk id="2" creationId="{4A8E4CBF-53FF-4814-9A42-7F90B56C873F}"/>
          </ac:spMkLst>
        </pc:spChg>
        <pc:spChg chg="add mod">
          <ac:chgData name="GAP BIZKAIA" userId="c4c7a716e932f7b5" providerId="LiveId" clId="{D685CAC1-3235-4D70-B459-2B52F4E0031B}" dt="2021-04-28T13:20:26.403" v="3" actId="207"/>
          <ac:spMkLst>
            <pc:docMk/>
            <pc:sldMk cId="4243469317" sldId="265"/>
            <ac:spMk id="3" creationId="{F4B92AAB-8A4C-4AA0-B275-7E2646403D30}"/>
          </ac:spMkLst>
        </pc:spChg>
        <pc:grpChg chg="add mod">
          <ac:chgData name="GAP BIZKAIA" userId="c4c7a716e932f7b5" providerId="LiveId" clId="{D685CAC1-3235-4D70-B459-2B52F4E0031B}" dt="2021-04-28T13:20:36.106" v="4"/>
          <ac:grpSpMkLst>
            <pc:docMk/>
            <pc:sldMk cId="4243469317" sldId="265"/>
            <ac:grpSpMk id="5" creationId="{0639A1AE-CF11-4269-9014-91F8A15F34A3}"/>
          </ac:grpSpMkLst>
        </pc:grpChg>
        <pc:picChg chg="mod">
          <ac:chgData name="GAP BIZKAIA" userId="c4c7a716e932f7b5" providerId="LiveId" clId="{D685CAC1-3235-4D70-B459-2B52F4E0031B}" dt="2021-04-28T13:20:36.106" v="4"/>
          <ac:picMkLst>
            <pc:docMk/>
            <pc:sldMk cId="4243469317" sldId="265"/>
            <ac:picMk id="6" creationId="{F6DB91FD-B44D-4E46-8645-C7633C7522CB}"/>
          </ac:picMkLst>
        </pc:picChg>
        <pc:picChg chg="mod">
          <ac:chgData name="GAP BIZKAIA" userId="c4c7a716e932f7b5" providerId="LiveId" clId="{D685CAC1-3235-4D70-B459-2B52F4E0031B}" dt="2021-04-28T13:20:36.106" v="4"/>
          <ac:picMkLst>
            <pc:docMk/>
            <pc:sldMk cId="4243469317" sldId="265"/>
            <ac:picMk id="8" creationId="{CC809FFA-8BD7-43CF-8314-2BF082F4C84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5F8B-7EDF-41B2-85A1-C4996A23D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51E1A-3164-4D7F-99D9-3DAE8C89C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7DB4F-F1B9-4F9D-AF9B-96529315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13FE-B893-4363-85E0-EEF9028F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48F2A-AFB5-405A-8BA8-0A29D8E13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18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E28AD-1219-481F-B516-8A4F1C2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0CEBA-7098-4265-A070-D65238E47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CAB3A-B656-4A70-B873-17BD76B6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A5A76-03F5-4C57-93A3-2378A5BE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716D3-C131-4F50-8E38-C625270D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53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F46BA-A6D8-4610-B2CC-16B7114A3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FE3CE0-61E5-417A-8EDA-F853BA999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58C2A-2318-4349-89FE-7E3FC5FAE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A183F-63F1-4243-92A4-7B399302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71E10-49E5-4690-BF97-857E3E61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40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CF34-E022-4FBB-8EE7-74E407D2E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2F23-4612-4A37-A8D4-A991B9C72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5E65D-C19D-438D-833F-708432D7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EA4AA-067A-4607-8CD5-7E0D38C4D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67BA3-D5DA-4594-880F-59BCBB14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69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0BFA-D553-41DE-9B7D-1C4D4196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29318-735D-437C-8184-E009F0B31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28938-3DAB-4310-89D7-AB01E9C70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57FC5-5585-4D9D-8061-F0E7CD5D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5B0D5-9ACF-47E4-BDCA-E183EB903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40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4CEE-32FE-4999-A760-5FE3A3F9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CE1EE-EB04-45A4-A487-17EE86CAD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3D4A4-64A5-40B2-A905-991EB369B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C3660-1129-4741-82CB-FB4CFD1C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C3986-440E-40A2-8EF3-5B0F23C03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2D932-6F37-4FDC-9F3A-98F317A9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3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F8A9-47D7-4F83-9DA2-087371E6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E2C68-37E9-44B6-A6CE-714E402AA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AB130-BB45-4E1F-9A3D-DB5E13949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BFF15-70EE-474E-B770-3387AD0C9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CEB7AE-2076-4105-8D16-0914CA335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8C3414-8693-41F0-83B9-9AB3EDE74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2E788-2272-4778-955E-482DA79A5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2FD75-83D2-4AFB-902E-7689E116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67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DECB8-79E9-4F50-AAE8-85A63626A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50642-4E9C-4BA3-9F6F-1B98400E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90CF6-6F77-4E15-AC7F-69E74589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F8DA4-EE9E-48DF-95E6-7FD99D1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08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562492-DA7D-4C8E-9F78-87B27C5F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D9A77-DC16-4310-93E2-5951E9D4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E3E91-B0E8-4C23-9CDA-97A15DAD9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13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7166-CE5D-4082-BDBF-5E326D0A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6508C-8E5D-42FB-8BFA-A386159DF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45993-D690-435B-A5BC-699DFD685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7D472-5A1C-402B-9015-92F8ADAEE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43E77-899C-4460-8771-1C2E3D35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B43A9-17FD-4445-9C6D-149B34BC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3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91B4-7B9E-4FE9-AFFB-C12E82FE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95AA7C-B217-44F3-8955-15A71BB8D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79DE3-B6F0-4317-889A-4E863BE0B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EC497-9278-4C08-8571-E73976AE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2B4A4-37A4-4151-A8E1-DED4B2A9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A5FD1-2EF2-4832-A5AF-0B678ED4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62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A2A5C1-66DB-4565-AD77-C208BF0F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7438B-739B-4CEF-A1B5-045D931E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F2D9F-E958-4145-88A2-75E703BCB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0EB9-5019-47DB-BC81-BB5CE82705A8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2D759-1862-4544-846A-4D3EDF6A3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2EF6C-AB8E-4846-B7B7-7F0D71756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7B864-C7E0-4C23-A126-97DF69BBC0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32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6A6F66-5F48-4AB0-8446-5A12DE28D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E4CBF-53FF-4814-9A42-7F90B56C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11" y="2103437"/>
            <a:ext cx="6939406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VAG Rounded Next Heavy" panose="020F0902020203020204" pitchFamily="34" charset="0"/>
              </a:rPr>
              <a:t>Reto de la pizarra fotográfica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B92AAB-8A4C-4AA0-B275-7E2646403D30}"/>
              </a:ext>
            </a:extLst>
          </p:cNvPr>
          <p:cNvSpPr/>
          <p:nvPr/>
        </p:nvSpPr>
        <p:spPr>
          <a:xfrm>
            <a:off x="5234609" y="4704522"/>
            <a:ext cx="6506817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639A1AE-CF11-4269-9014-91F8A15F34A3}"/>
              </a:ext>
            </a:extLst>
          </p:cNvPr>
          <p:cNvGrpSpPr/>
          <p:nvPr/>
        </p:nvGrpSpPr>
        <p:grpSpPr>
          <a:xfrm>
            <a:off x="7132320" y="5547359"/>
            <a:ext cx="4693920" cy="1089343"/>
            <a:chOff x="0" y="0"/>
            <a:chExt cx="4616127" cy="107188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6DB91FD-B44D-4E46-8645-C7633C752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6" r="32877"/>
            <a:stretch/>
          </p:blipFill>
          <p:spPr bwMode="auto">
            <a:xfrm>
              <a:off x="1842447" y="0"/>
              <a:ext cx="2773680" cy="10718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n 7" descr="Imagen que contiene nombre de la empresa&#10;&#10;Descripción generada automáticamente">
              <a:extLst>
                <a:ext uri="{FF2B5EF4-FFF2-40B4-BE49-F238E27FC236}">
                  <a16:creationId xmlns:a16="http://schemas.microsoft.com/office/drawing/2014/main" id="{CC809FFA-8BD7-43CF-8314-2BF082F4C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1069"/>
              <a:ext cx="1702435" cy="725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46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1BDD87-A7F3-42F3-AEA6-7B24821C9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2CCD6E-EFCA-47E3-9DB1-F43219D21942}"/>
              </a:ext>
            </a:extLst>
          </p:cNvPr>
          <p:cNvSpPr/>
          <p:nvPr/>
        </p:nvSpPr>
        <p:spPr>
          <a:xfrm>
            <a:off x="703729" y="1751682"/>
            <a:ext cx="10784542" cy="514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VAG Rounded Next" panose="020F0502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200" b="1" dirty="0">
                <a:latin typeface="VAG Rounded Next" panose="020F0502020203020204" pitchFamily="34" charset="0"/>
                <a:cs typeface="Times New Roman" panose="02020603050405020304" pitchFamily="18" charset="0"/>
              </a:rPr>
              <a:t>El confinamiento ha permitido reducir a la mitad la contaminación atmosférica en las 80 ciudades más pobladas </a:t>
            </a:r>
            <a:r>
              <a:rPr lang="es-ES" sz="2200" b="1">
                <a:latin typeface="VAG Rounded Next" panose="020F0502020203020204" pitchFamily="34" charset="0"/>
                <a:cs typeface="Times New Roman" panose="02020603050405020304" pitchFamily="18" charset="0"/>
              </a:rPr>
              <a:t>de España.</a:t>
            </a:r>
            <a:endParaRPr lang="es-ES" sz="2200" b="1" dirty="0">
              <a:latin typeface="VAG Rounded Next" panose="020F0502020203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200" b="1" dirty="0">
                <a:latin typeface="VAG Rounded Next" panose="020F0502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coste sanitario total relacionado con la contaminación de los coches y las furgonetas es de aproximadamente 6.000 millones de euros al año, de los cuales el 90% se debe a los vehículos diésel.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200" b="1" dirty="0">
                <a:latin typeface="VAG Rounded Next" panose="020F0502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contaminación atmosférica en las calles laterales es un 20% menor que en las carreteras más transitadas.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2200" b="1" dirty="0">
              <a:highlight>
                <a:srgbClr val="FFFF00"/>
              </a:highlight>
              <a:latin typeface="VAG Rounded Next" panose="020F0502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2200" b="1" dirty="0">
              <a:highlight>
                <a:srgbClr val="FFFF00"/>
              </a:highlight>
              <a:latin typeface="VAG Rounded Next" panose="020F0502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2200" b="1" dirty="0">
              <a:highlight>
                <a:srgbClr val="FFFF00"/>
              </a:highlight>
              <a:latin typeface="VAG Rounded Next" panose="020F0502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2200" dirty="0">
              <a:latin typeface="VAG Rounded Next" panose="020F0502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BCA934B-47A9-4D02-B782-90519B3225E3}"/>
              </a:ext>
            </a:extLst>
          </p:cNvPr>
          <p:cNvSpPr txBox="1"/>
          <p:nvPr/>
        </p:nvSpPr>
        <p:spPr>
          <a:xfrm>
            <a:off x="703729" y="751625"/>
            <a:ext cx="10784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BAFD"/>
                </a:solidFill>
                <a:latin typeface="VAG Rounded Next Heavy" panose="020F0902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sobre la contaminación atmosférica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57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2316D2-53BB-4875-B18E-A23002EE4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8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7AD7B-6751-48AD-94BD-DE5C74830027}"/>
              </a:ext>
            </a:extLst>
          </p:cNvPr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GB" dirty="0"/>
          </a:p>
        </p:txBody>
      </p:sp>
      <p:pic>
        <p:nvPicPr>
          <p:cNvPr id="1026" name="Picture 2" descr="DSC00238">
            <a:extLst>
              <a:ext uri="{FF2B5EF4-FFF2-40B4-BE49-F238E27FC236}">
                <a16:creationId xmlns:a16="http://schemas.microsoft.com/office/drawing/2014/main" id="{DA99B5A4-44F6-4824-BD4F-2F85B149F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53" y="470630"/>
            <a:ext cx="7799294" cy="58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159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B58A9-27D6-4B27-9DFD-2045DCBE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DSC_0326">
            <a:extLst>
              <a:ext uri="{FF2B5EF4-FFF2-40B4-BE49-F238E27FC236}">
                <a16:creationId xmlns:a16="http://schemas.microsoft.com/office/drawing/2014/main" id="{E7352D5F-BB38-4BC2-A446-98ED2CD4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66" y="703114"/>
            <a:ext cx="9693468" cy="545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23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1470A-A790-4185-B0C6-A614FCE70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IMG_4054">
            <a:extLst>
              <a:ext uri="{FF2B5EF4-FFF2-40B4-BE49-F238E27FC236}">
                <a16:creationId xmlns:a16="http://schemas.microsoft.com/office/drawing/2014/main" id="{58CC4BC0-6576-4E4B-95CA-5FD65672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6811" y="1205418"/>
            <a:ext cx="5818376" cy="444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07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0B26-656A-4E6B-8E8E-9EB718179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48EA33-B55D-4233-99E9-A27BF92C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3ED4B3-5A18-4D20-B79D-C39ABF096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122" name="Picture 2" descr="20181006_093505">
            <a:extLst>
              <a:ext uri="{FF2B5EF4-FFF2-40B4-BE49-F238E27FC236}">
                <a16:creationId xmlns:a16="http://schemas.microsoft.com/office/drawing/2014/main" id="{0A620167-6174-4AAC-91DA-7C4FB728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/>
          <a:stretch>
            <a:fillRect/>
          </a:stretch>
        </p:blipFill>
        <p:spPr bwMode="auto">
          <a:xfrm>
            <a:off x="1532965" y="499591"/>
            <a:ext cx="9126070" cy="585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639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5155CA-52CA-4C5F-8996-D4AEE4033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20180921_095926_005">
            <a:extLst>
              <a:ext uri="{FF2B5EF4-FFF2-40B4-BE49-F238E27FC236}">
                <a16:creationId xmlns:a16="http://schemas.microsoft.com/office/drawing/2014/main" id="{AEC253B9-BEB4-4837-B704-918B8584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70" y="502355"/>
            <a:ext cx="7808259" cy="585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588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6142F1-1335-4E1F-94E6-0E231B4B9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20180227_090030">
            <a:extLst>
              <a:ext uri="{FF2B5EF4-FFF2-40B4-BE49-F238E27FC236}">
                <a16:creationId xmlns:a16="http://schemas.microsoft.com/office/drawing/2014/main" id="{566587C6-91A9-4CD0-98AC-24D9D83E8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41" y="487024"/>
            <a:ext cx="7844118" cy="588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14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87EA70-B729-4E15-85BB-6F1F145B1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IMG-20180201-WA0000">
            <a:extLst>
              <a:ext uri="{FF2B5EF4-FFF2-40B4-BE49-F238E27FC236}">
                <a16:creationId xmlns:a16="http://schemas.microsoft.com/office/drawing/2014/main" id="{C9271FA3-30A1-48E4-A5F3-988A9D97D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3"/>
          <a:stretch>
            <a:fillRect/>
          </a:stretch>
        </p:blipFill>
        <p:spPr bwMode="auto">
          <a:xfrm>
            <a:off x="3675529" y="504599"/>
            <a:ext cx="4840942" cy="584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580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920FA-6AF7-482B-BE2A-21A16E15F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A97FB0-C801-4E0B-AB28-CA96A33293B5}"/>
              </a:ext>
            </a:extLst>
          </p:cNvPr>
          <p:cNvSpPr/>
          <p:nvPr/>
        </p:nvSpPr>
        <p:spPr>
          <a:xfrm>
            <a:off x="622463" y="1714788"/>
            <a:ext cx="10947074" cy="4006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200" b="1" dirty="0">
                <a:latin typeface="VAG Rounded Next" panose="020F0502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niños y niñas de primaria y de la guardería están expuestos a un 30% más de contaminación que las personas adultas cuando caminan por carreteras con mucho tráfico porque son más bajos y, por tanto, están más cerca de los gases de escape.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200" b="1" dirty="0">
                <a:latin typeface="VAG Rounded Next" panose="020F0502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conductores/as de automóviles pueden estar expuestos al doble de contaminación atmosférica que los peatones. 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200" b="1" dirty="0">
                <a:latin typeface="VAG Rounded Next" panose="020F0502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conductores/as de automóviles pueden estar expuestos a 9 veces más contaminación que los ciclistas.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200" b="1" dirty="0">
                <a:latin typeface="VAG Rounded Next" panose="020F0502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25% de los viajes en coche en España son de menos de 3 kilómetros. Si todos estos trayectos más cortos se hicieran a pie, en bicicleta o en patinete, se ahorrarían 16 millones de euros en combustible.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7144E-2912-4A3D-A311-5882D558BCB0}"/>
              </a:ext>
            </a:extLst>
          </p:cNvPr>
          <p:cNvSpPr txBox="1"/>
          <p:nvPr/>
        </p:nvSpPr>
        <p:spPr>
          <a:xfrm>
            <a:off x="703729" y="751625"/>
            <a:ext cx="10784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BAFD"/>
                </a:solidFill>
                <a:latin typeface="VAG Rounded Next Heavy" panose="020F0902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sobre la contaminación atmosférica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521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b3493637-91d3-40f9-802b-f852cb2783f9">
      <Terms xmlns="http://schemas.microsoft.com/office/infopath/2007/PartnerControls"/>
    </TaxKeywordTaxHTField>
    <TaxCatchAll xmlns="b3493637-91d3-40f9-802b-f852cb2783f9"/>
    <acdv xmlns="15beabfd-36fb-41ac-afc4-02f51862359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E0B4F1B4450E4E8A5FE18239308EEA" ma:contentTypeVersion="21" ma:contentTypeDescription="Create a new document." ma:contentTypeScope="" ma:versionID="c83ac94626a6f78935d4872706956805">
  <xsd:schema xmlns:xsd="http://www.w3.org/2001/XMLSchema" xmlns:xs="http://www.w3.org/2001/XMLSchema" xmlns:p="http://schemas.microsoft.com/office/2006/metadata/properties" xmlns:ns2="15beabfd-36fb-41ac-afc4-02f51862359f" xmlns:ns3="b3493637-91d3-40f9-802b-f852cb2783f9" targetNamespace="http://schemas.microsoft.com/office/2006/metadata/properties" ma:root="true" ma:fieldsID="40d623451a94afbe858860d730a7dc5a" ns2:_="" ns3:_="">
    <xsd:import namespace="15beabfd-36fb-41ac-afc4-02f51862359f"/>
    <xsd:import namespace="b3493637-91d3-40f9-802b-f852cb278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acdv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eabfd-36fb-41ac-afc4-02f5186235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cdv" ma:index="23" nillable="true" ma:displayName="Text" ma:internalName="acdv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93637-91d3-40f9-802b-f852cb2783f9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5" nillable="true" ma:taxonomy="true" ma:internalName="TaxKeywordTaxHTField" ma:taxonomyFieldName="TaxKeyword" ma:displayName="Enterprise Keywords" ma:readOnly="false" ma:fieldId="{23f27201-bee3-471e-b2e7-b64fd8b7ca38}" ma:taxonomyMulti="true" ma:sspId="c7cf4bdf-6ea0-4761-a6db-ba0d02b66f8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hidden="true" ma:list="{e67a50d2-8246-48d2-8ccf-f5a8fe27e81d}" ma:internalName="TaxCatchAll" ma:showField="CatchAllData" ma:web="b3493637-91d3-40f9-802b-f852cb2783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2AF0FA-C4D5-423C-B15A-831C6376E068}">
  <ds:schemaRefs>
    <ds:schemaRef ds:uri="http://purl.org/dc/dcmitype/"/>
    <ds:schemaRef ds:uri="http://schemas.microsoft.com/office/2006/documentManagement/types"/>
    <ds:schemaRef ds:uri="b3493637-91d3-40f9-802b-f852cb2783f9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5beabfd-36fb-41ac-afc4-02f51862359f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4628D5-DC24-4434-BBA4-78A25D9E5C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EC561C-1855-4B5F-9E09-73990C275C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beabfd-36fb-41ac-afc4-02f51862359f"/>
    <ds:schemaRef ds:uri="b3493637-91d3-40f9-802b-f852cb2783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219</Words>
  <Application>Microsoft Office PowerPoint</Application>
  <PresentationFormat>Panorámica</PresentationFormat>
  <Paragraphs>14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VAG Rounded Next</vt:lpstr>
      <vt:lpstr>VAG Rounded Next Heavy</vt:lpstr>
      <vt:lpstr>Office Theme</vt:lpstr>
      <vt:lpstr>Reto de la pizarra fotográfica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Pendry</dc:creator>
  <cp:lastModifiedBy>GAP BIZKAIA</cp:lastModifiedBy>
  <cp:revision>3</cp:revision>
  <dcterms:created xsi:type="dcterms:W3CDTF">2019-09-13T14:15:55Z</dcterms:created>
  <dcterms:modified xsi:type="dcterms:W3CDTF">2021-10-13T11:42:19Z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0x010100FAE0B4F1B4450E4E8A5FE18239308EEA</vt:lpwstr>
  </property>
  <property fmtid="{D5CDD505-2E9C-101B-9397-08002B2CF9AE}" pid="3" name="TaxKeyword">
    <vt:lpwstr/>
  </property>
</Properties>
</file>